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>
      <p:cViewPr varScale="1">
        <p:scale>
          <a:sx n="63" d="100"/>
          <a:sy n="63" d="100"/>
        </p:scale>
        <p:origin x="9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73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3560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9271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84739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6668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7893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10722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8999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8004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8904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5467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6660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2494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8009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2348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8010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1EA9-2970-41BC-B652-0EFAEA0EA315}" type="datetimeFigureOut">
              <a:rPr lang="es-419" smtClean="0"/>
              <a:t>17/6/2024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BF97BD-7E3F-437C-B4B1-B3E1F90DD685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1637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064DC-159E-49E8-9DAE-CE66DF6ED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/>
              <a:t>FORMACIÓN CIUDADANA</a:t>
            </a:r>
            <a:br>
              <a:rPr lang="es-CL" dirty="0"/>
            </a:br>
            <a:r>
              <a:rPr lang="es-CL" dirty="0"/>
              <a:t>PREPARANDO 3ERA EVALUACIÓN</a:t>
            </a:r>
            <a:endParaRPr lang="es-419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8578C0-3078-4B53-AE3B-B7C8BD2F60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CL" b="1" dirty="0"/>
              <a:t>JUANFRANCISCO SÁEZ ESPINOZA</a:t>
            </a:r>
          </a:p>
          <a:p>
            <a:pPr algn="ctr"/>
            <a:r>
              <a:rPr lang="es-CL" b="1" dirty="0"/>
              <a:t>INGNIERO MASTER</a:t>
            </a:r>
            <a:endParaRPr lang="es-419" b="1" dirty="0"/>
          </a:p>
        </p:txBody>
      </p:sp>
    </p:spTree>
    <p:extLst>
      <p:ext uri="{BB962C8B-B14F-4D97-AF65-F5344CB8AC3E}">
        <p14:creationId xmlns:p14="http://schemas.microsoft.com/office/powerpoint/2010/main" val="376385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554C27A-D5DB-4A03-8FF8-2D8428A31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76" y="304800"/>
            <a:ext cx="8891094" cy="149637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76FBAF9-FA28-4962-93CA-1757F87AB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476" y="2050732"/>
            <a:ext cx="8891094" cy="450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45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D1BC8A6-357B-4E9F-84DA-74033C4C1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9" y="1"/>
            <a:ext cx="9523576" cy="222504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8A2D0C7-572D-4A4E-945D-F1B806CD3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518" y="2225040"/>
            <a:ext cx="9523575" cy="435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6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5077EFA-B1F6-4042-8818-F27E4A3F3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418" y="121920"/>
            <a:ext cx="8019960" cy="141922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0E47874-0280-42B9-9CDF-472218B14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418" y="1752600"/>
            <a:ext cx="8019960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7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ED1B09A-C03A-4FF8-9691-AF516BA1E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180" y="110699"/>
            <a:ext cx="9311640" cy="462989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689EAA9-BCEA-4DEE-8981-359D0A538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357" y="4740592"/>
            <a:ext cx="8828723" cy="211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52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17ACEB-8888-4B65-A856-BF0575A34BDA}"/>
              </a:ext>
            </a:extLst>
          </p:cNvPr>
          <p:cNvSpPr/>
          <p:nvPr/>
        </p:nvSpPr>
        <p:spPr>
          <a:xfrm>
            <a:off x="1813560" y="1584960"/>
            <a:ext cx="8823960" cy="32613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RECUERDA MAYORES ANTECEDENTES VER INSTRUCTIVO DE SEMANA 13 PARA EVALUACIÓN 3</a:t>
            </a:r>
            <a:endParaRPr lang="es-419" sz="3200" dirty="0"/>
          </a:p>
        </p:txBody>
      </p:sp>
    </p:spTree>
    <p:extLst>
      <p:ext uri="{BB962C8B-B14F-4D97-AF65-F5344CB8AC3E}">
        <p14:creationId xmlns:p14="http://schemas.microsoft.com/office/powerpoint/2010/main" val="614447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67BD6-B1FE-4651-88DC-0ED1B282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ENTREGA</a:t>
            </a:r>
            <a:endParaRPr lang="es-419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39F8288-0EB4-4D1E-AC8E-480656935E56}"/>
              </a:ext>
            </a:extLst>
          </p:cNvPr>
          <p:cNvSpPr/>
          <p:nvPr/>
        </p:nvSpPr>
        <p:spPr>
          <a:xfrm>
            <a:off x="1661160" y="2331719"/>
            <a:ext cx="9144000" cy="26212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/>
              <a:t>23.06.2024</a:t>
            </a:r>
          </a:p>
          <a:p>
            <a:pPr algn="ctr"/>
            <a:r>
              <a:rPr lang="es-CL" sz="3600" dirty="0"/>
              <a:t>DESPUÉS DE SEMANA 18 APARECE</a:t>
            </a:r>
          </a:p>
          <a:p>
            <a:pPr algn="ctr"/>
            <a:r>
              <a:rPr lang="es-CL" sz="3600" dirty="0"/>
              <a:t>ENTREGA DE ACTIVIDAD EVALUACIÓN 3</a:t>
            </a: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419209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C0FEB66-A95A-4DD8-A2EB-9464AE40D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63" y="609601"/>
            <a:ext cx="10618197" cy="5491166"/>
          </a:xfrm>
          <a:prstGeom prst="rect">
            <a:avLst/>
          </a:prstGeom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181371DF-457E-4452-87D3-DAF846C51B0E}"/>
              </a:ext>
            </a:extLst>
          </p:cNvPr>
          <p:cNvSpPr/>
          <p:nvPr/>
        </p:nvSpPr>
        <p:spPr>
          <a:xfrm>
            <a:off x="899160" y="5318760"/>
            <a:ext cx="6995160" cy="82296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C4DE36F-3D13-45E9-B519-144DB164272F}"/>
              </a:ext>
            </a:extLst>
          </p:cNvPr>
          <p:cNvSpPr/>
          <p:nvPr/>
        </p:nvSpPr>
        <p:spPr>
          <a:xfrm>
            <a:off x="929640" y="5318760"/>
            <a:ext cx="7219677" cy="929639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2996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B15FD8F-1B5C-402D-BB83-55BB7D8E4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4867"/>
            <a:ext cx="12192000" cy="689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8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FB64CF4-3EA0-468F-AED2-870F2C98F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234" y="1712594"/>
            <a:ext cx="9641532" cy="2463165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253CCA98-F74F-429B-8DD6-FA46179F3570}"/>
              </a:ext>
            </a:extLst>
          </p:cNvPr>
          <p:cNvSpPr/>
          <p:nvPr/>
        </p:nvSpPr>
        <p:spPr>
          <a:xfrm>
            <a:off x="899160" y="2468880"/>
            <a:ext cx="4968240" cy="701040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FDA3323-5809-48DC-87BE-3F9C4B789F39}"/>
              </a:ext>
            </a:extLst>
          </p:cNvPr>
          <p:cNvSpPr/>
          <p:nvPr/>
        </p:nvSpPr>
        <p:spPr>
          <a:xfrm>
            <a:off x="1005840" y="1554480"/>
            <a:ext cx="4434840" cy="51816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4070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1502D5F-8267-48AA-98BF-5577E7802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83" y="381000"/>
            <a:ext cx="10812697" cy="62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5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FAF3DD1E-AD45-487A-8077-F3094C409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" y="281513"/>
            <a:ext cx="10805160" cy="625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5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10079CE-23DA-4AE1-9658-C93E80169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440" y="143256"/>
            <a:ext cx="8808720" cy="645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2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E714A63-C6BA-44B0-83EE-8E4B46E42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242" y="1188720"/>
            <a:ext cx="10215677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9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2EB12-1022-4C3F-B063-287B35F4F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046" y="121920"/>
            <a:ext cx="8786162" cy="148113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ED32D46-B725-46FD-AE5C-85A100DBC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046" y="1571624"/>
            <a:ext cx="8786161" cy="516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106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6E30C5D-4865-4EAF-8DD4-24AAB7F61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206" y="701040"/>
            <a:ext cx="8539753" cy="543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5640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34</Words>
  <Application>Microsoft Office PowerPoint</Application>
  <PresentationFormat>Panorámica</PresentationFormat>
  <Paragraphs>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Espiral</vt:lpstr>
      <vt:lpstr>FORMACIÓN CIUDADANA PREPARANDO 3ERA EVALUACIÓN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ENTREGA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Francisco</dc:creator>
  <cp:lastModifiedBy>Juan Francisco</cp:lastModifiedBy>
  <cp:revision>11</cp:revision>
  <dcterms:created xsi:type="dcterms:W3CDTF">2024-06-10T01:06:22Z</dcterms:created>
  <dcterms:modified xsi:type="dcterms:W3CDTF">2024-06-17T23:37:28Z</dcterms:modified>
</cp:coreProperties>
</file>